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3CDF-AB7F-4206-8839-48E365D16C44}" type="datetimeFigureOut">
              <a:rPr lang="de-DE" smtClean="0"/>
              <a:t>10.09.2014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236E4-A154-4868-BDC9-DCEF790923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37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236E4-A154-4868-BDC9-DCEF7909236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676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53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44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18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6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91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81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88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38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88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75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27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22FA-1195-4625-9010-B14C5A8692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35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uinelli.ch/web/bys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484785"/>
            <a:ext cx="7772400" cy="1470025"/>
          </a:xfrm>
        </p:spPr>
        <p:txBody>
          <a:bodyPr>
            <a:normAutofit/>
          </a:bodyPr>
          <a:lstStyle/>
          <a:p>
            <a:r>
              <a:rPr lang="de-DE" dirty="0" smtClean="0"/>
              <a:t>Backup der FTP-Daten mit BYSU</a:t>
            </a:r>
            <a:br>
              <a:rPr lang="de-DE" dirty="0" smtClean="0"/>
            </a:br>
            <a:r>
              <a:rPr lang="de-DE" sz="3200" dirty="0" smtClean="0"/>
              <a:t>(Back </a:t>
            </a:r>
            <a:r>
              <a:rPr lang="de-DE" sz="3200" dirty="0" err="1" smtClean="0"/>
              <a:t>Your</a:t>
            </a:r>
            <a:r>
              <a:rPr lang="de-DE" sz="3200" dirty="0" smtClean="0"/>
              <a:t> Space </a:t>
            </a:r>
            <a:r>
              <a:rPr lang="de-DE" sz="3200" dirty="0" err="1" smtClean="0"/>
              <a:t>Up</a:t>
            </a:r>
            <a:r>
              <a:rPr lang="de-DE" sz="3200" dirty="0" smtClean="0"/>
              <a:t> von George </a:t>
            </a:r>
            <a:r>
              <a:rPr lang="de-DE" sz="3200" dirty="0" err="1" smtClean="0"/>
              <a:t>Ruinelli</a:t>
            </a:r>
            <a:r>
              <a:rPr lang="de-DE" sz="3200" dirty="0" smtClean="0"/>
              <a:t>)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/>
          <a:lstStyle/>
          <a:p>
            <a:r>
              <a:rPr lang="de-DE" dirty="0" smtClean="0"/>
              <a:t>Eine mögliche Variante, um FTP-Daten bei dem Provider „All-</a:t>
            </a:r>
            <a:r>
              <a:rPr lang="de-DE" dirty="0" err="1" smtClean="0"/>
              <a:t>Inkl</a:t>
            </a:r>
            <a:r>
              <a:rPr lang="de-DE" dirty="0" smtClean="0"/>
              <a:t>“ zu sichern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5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Backup der FTP-Daten mit BYSU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E-Mail des Cron-Jobs von All-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Inkl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204864"/>
            <a:ext cx="7600950" cy="36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Backup der FTP-Daten mit BYSU, Autor: Joachim Scholtysik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9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D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Vielen Dank für Ihre Aufmerksamkeit!</a:t>
            </a:r>
            <a:endParaRPr lang="de-DE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11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r>
              <a:rPr lang="de-DE" dirty="0" smtClean="0"/>
              <a:t>Backup der FTP-Daten mit BYSU, Autor: Joachim Scholtysik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68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Backup der FTP-Daten mit BYSU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5131" y="1412777"/>
            <a:ext cx="8229600" cy="4926142"/>
          </a:xfrm>
        </p:spPr>
        <p:txBody>
          <a:bodyPr/>
          <a:lstStyle/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Download der Zip-Datei „bysu.zip“ von folgender Webseite:</a:t>
            </a:r>
          </a:p>
          <a:p>
            <a:pPr marL="0" indent="0" algn="ctr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http://www.ruinelli.ch/web/bysu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221" y="2355813"/>
            <a:ext cx="6549603" cy="38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3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Backup der FTP-Daten mit BYSU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4042792" cy="5184576"/>
          </a:xfrm>
        </p:spPr>
        <p:txBody>
          <a:bodyPr>
            <a:normAutofit fontScale="40000" lnSpcReduction="20000"/>
          </a:bodyPr>
          <a:lstStyle/>
          <a:p>
            <a:r>
              <a:rPr lang="de-DE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Systemvoraussetzung:</a:t>
            </a:r>
          </a:p>
          <a:p>
            <a:endParaRPr lang="de-DE" sz="4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- PHP 4.x oder PHP 5.x</a:t>
            </a:r>
            <a:b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- Empfohlen: PHP sollte mit der Option </a:t>
            </a:r>
            <a:r>
              <a:rPr lang="de-DE" sz="45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enable</a:t>
            </a:r>
            <a:r>
              <a:rPr lang="de-DE" sz="4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-memory-limit</a:t>
            </a:r>
            <a: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kompiliert worden sein (Das trifft </a:t>
            </a:r>
            <a:r>
              <a:rPr lang="de-DE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standardmässig</a:t>
            </a:r>
            <a: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zu)</a:t>
            </a:r>
            <a:b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- Empfohlen: Safe-Mode deaktiviert</a:t>
            </a:r>
            <a:b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- Empfohlen: Bildschirmauflösung 1024x756 oder grösser</a:t>
            </a:r>
            <a:b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- Empfohlen: </a:t>
            </a:r>
            <a:r>
              <a:rPr lang="de-DE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Javascript</a:t>
            </a:r>
            <a: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aktiviert</a:t>
            </a:r>
            <a:b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- optional: CRONJOBS für die Automatisierung</a:t>
            </a:r>
          </a:p>
          <a:p>
            <a:endParaRPr lang="de-DE" sz="4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Entpacken der Zip-Datei in ein beliebiges lokales Verzeichnis (bei mir „C:\Download\backup2“)</a:t>
            </a:r>
          </a:p>
          <a:p>
            <a:pPr marL="0" indent="0">
              <a:buNone/>
            </a:pPr>
            <a:endParaRPr lang="de-DE" sz="4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Im Archiv sind 28 Dateien und ein Ordner enthalten</a:t>
            </a:r>
          </a:p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1268761"/>
            <a:ext cx="4138811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60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Backup der FTP-Daten mit BYSU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Autofit/>
          </a:bodyPr>
          <a:lstStyle/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Kopieren Sie nun den gesamten Ordner auf Ihren FTP-Server.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Laden Sie den entpackten Ordner </a:t>
            </a:r>
            <a:r>
              <a:rPr lang="de-DE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(backup2)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mit allen Dateien und dem Unterordner </a:t>
            </a:r>
            <a:r>
              <a:rPr lang="de-DE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bysu_files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auf Ihren Webspace.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Geben Sie dem Unterordner </a:t>
            </a:r>
            <a:r>
              <a:rPr lang="de-DE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bysu_files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Lese-, Ausführ- und Schreibrechte für Alle (Unix: 777).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Geben Sie allen darin enthaltenen Dateien sowie der Datei </a:t>
            </a:r>
            <a:r>
              <a:rPr lang="de-DE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config.ini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Lese- und Schreibrechte für Alle (Unix: 666).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Geben Sie allen PHP-Dateien Lese- und Ausführrechte für Alle (Unix:555).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Geben Sie der Datei cron.sh Lese-, Schreib- und Ausführrechte für Alle (Unix: 777).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Um Zugriffe von außen zu vermeiden, ist es empfehlenswert, eine „.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htaccess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 und eine „.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htpasswd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 ins Verzeichnis zu legen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Die einzige Datei, die für eine einwandfreie Ausführung notwendig ist und individuell angepasst werden muss, ist die Datei „config.ini“. Diese Datei enthält alle notwendigen Konfigurationseinstellungen für BYSU.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7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Backup der FTP-Daten mit BYSU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32040" y="1600200"/>
            <a:ext cx="3754760" cy="4853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Folgende Einträge sind in der „config.ini“ noch anzupassen: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email: Hier müssen Sie die E-Mail-Adresse eingeben, an die die Status-E-Mail verschickt werden soll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url: BYSU-Verzeichnis (extern)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abs_path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BYSU-Verzeichnis (intern)</a:t>
            </a:r>
          </a:p>
          <a:p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omain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Ihr Domain-Name</a:t>
            </a:r>
          </a:p>
          <a:p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set_memory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PHP-Memory-Limit</a:t>
            </a: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Eventuell noch:</a:t>
            </a:r>
          </a:p>
          <a:p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max_file_size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iles_to_exclude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4320480" cy="480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00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Backup der FTP-Daten mit BYSU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7021" y="1340769"/>
            <a:ext cx="8229600" cy="4925144"/>
          </a:xfrm>
        </p:spPr>
        <p:txBody>
          <a:bodyPr>
            <a:normAutofit/>
          </a:bodyPr>
          <a:lstStyle/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Damit sind schon alle Einstellungen für das Script gemacht worden.</a:t>
            </a:r>
          </a:p>
          <a:p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Um automatisierte Backups erstellen zu lassen, habe ich im Kunden-Administrations-System (KAS) bei All-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Inkl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einen Cron-Job angelegt:</a:t>
            </a: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Dieser Cron-Job beinhaltet folgende Einstellungen: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05" y="2708921"/>
            <a:ext cx="6648451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48" y="3728407"/>
            <a:ext cx="3868253" cy="245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873" y="4137705"/>
            <a:ext cx="3887035" cy="204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1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Backup der FTP-Daten mit BYSU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4474840" cy="4525963"/>
          </a:xfrm>
        </p:spPr>
        <p:txBody>
          <a:bodyPr>
            <a:normAutofit/>
          </a:bodyPr>
          <a:lstStyle/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Nach dem Backup erhalte ich immer zwei E-Mails: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 E-Mail vom Script selbst (kann in der „config.ini“ ausgeschalten werden)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 E-Mail vom Cron-Job (kann im KAS von All-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Inkl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ausgeschalten werden) </a:t>
            </a:r>
          </a:p>
          <a:p>
            <a:pPr marL="457200" lvl="1" indent="0">
              <a:buNone/>
            </a:pPr>
            <a:endParaRPr lang="de-D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Was bekomme ich nun an Informationen in den E-Mails?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E-Mail vom Script:</a:t>
            </a:r>
          </a:p>
          <a:p>
            <a:pPr marL="457200" lvl="1" indent="0">
              <a:buNone/>
            </a:pPr>
            <a:endParaRPr lang="de-D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72816"/>
            <a:ext cx="4089326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2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Backup der FTP-Daten mit BYSU</a:t>
            </a:r>
            <a:endParaRPr lang="de-DE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50835"/>
            <a:ext cx="3888432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84784"/>
            <a:ext cx="444683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4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Backup der FTP-Daten mit BYSU</a:t>
            </a:r>
            <a:endParaRPr lang="de-DE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74852"/>
            <a:ext cx="6181626" cy="4419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10.09.2014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Backup der FTP-Daten mit BYSU, Autor: Joachim Scholtysik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22FA-1195-4625-9010-B14C5A86923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80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Bildschirmpräsentation (4:3)</PresentationFormat>
  <Paragraphs>83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Backup der FTP-Daten mit BYSU (Back Your Space Up von George Ruinelli)</vt:lpstr>
      <vt:lpstr>Backup der FTP-Daten mit BYSU</vt:lpstr>
      <vt:lpstr>Backup der FTP-Daten mit BYSU</vt:lpstr>
      <vt:lpstr>Backup der FTP-Daten mit BYSU</vt:lpstr>
      <vt:lpstr>Backup der FTP-Daten mit BYSU</vt:lpstr>
      <vt:lpstr>Backup der FTP-Daten mit BYSU</vt:lpstr>
      <vt:lpstr>Backup der FTP-Daten mit BYSU</vt:lpstr>
      <vt:lpstr>Backup der FTP-Daten mit BYSU</vt:lpstr>
      <vt:lpstr>Backup der FTP-Daten mit BYSU</vt:lpstr>
      <vt:lpstr>Backup der FTP-Daten mit BYSU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Backup der FTP-Daten mit BYSU (Back Your Space Up von George Ruinelli)</dc:title>
  <dc:creator>joachim</dc:creator>
  <cp:lastModifiedBy>joachim</cp:lastModifiedBy>
  <cp:revision>10</cp:revision>
  <dcterms:created xsi:type="dcterms:W3CDTF">2014-09-10T08:23:35Z</dcterms:created>
  <dcterms:modified xsi:type="dcterms:W3CDTF">2014-09-10T10:00:42Z</dcterms:modified>
</cp:coreProperties>
</file>