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3CDF-AB7F-4206-8839-48E365D16C44}" type="datetimeFigureOut">
              <a:rPr lang="de-DE" smtClean="0"/>
              <a:t>10.09.2014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236E4-A154-4868-BDC9-DCEF790923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37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36E4-A154-4868-BDC9-DCEF7909236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7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53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4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18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6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9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81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88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8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8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75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27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5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ll-inkl.com/wichtig/anleitungen/datensicherung/mysql/php-skript-zum-sichern-und-wiederherstellen-einer-datenbank/dump-erstellen-mit-e-mail-benachrichtigung_8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as.all-ink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Backup der MySQL-Daten bei All-</a:t>
            </a:r>
            <a:r>
              <a:rPr lang="de-DE" dirty="0" err="1" smtClean="0"/>
              <a:t>Inkl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de-DE" dirty="0" smtClean="0"/>
              <a:t>Eine mögliche Variante, um MySQL-Daten bei dem Provider „All-</a:t>
            </a:r>
            <a:r>
              <a:rPr lang="de-DE" dirty="0" err="1" smtClean="0"/>
              <a:t>Inkl</a:t>
            </a:r>
            <a:r>
              <a:rPr lang="de-DE" dirty="0" smtClean="0"/>
              <a:t>“ zu sichern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5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Backup der MySQL-Daten bei All-</a:t>
            </a:r>
            <a:r>
              <a:rPr lang="de-DE" dirty="0" err="1" smtClean="0"/>
              <a:t>Inkl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 fontScale="85000" lnSpcReduction="10000"/>
          </a:bodyPr>
          <a:lstStyle/>
          <a:p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Hierbei verwende ich ein kleines Script, das All-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selbst zur Verfügung stellt. Das Script kann unter folgender Adresse heruntergeladen werden:</a:t>
            </a:r>
          </a:p>
          <a:p>
            <a:pPr marL="0" indent="0">
              <a:buNone/>
            </a:pPr>
            <a:endParaRPr lang="de-DE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http://all-inkl.com/wichtig/anleitungen/datensicherung/mysql/php-skript-zum-sichern-und-wiederherstellen-einer-datenbank/dump-erstellen-mit-e-mail-benachrichtigung_85.html</a:t>
            </a:r>
            <a:endParaRPr lang="de-DE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Originalanleitung All-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Dieses Skript eignet sich auch für eine automatisierte Datensicherung in der Nacht, die Sie mit Hilfe eines 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CronJobs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anlegen können. Sollte Ihr Tarif keinen 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CronJob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besitzen, so können Sie diesen in der 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MembersArea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unter ZUSATZPTIONEN dazu bestellen und dann unter 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CronJobs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einrichten. Beachten Sie bitte, dass größere Datenbanken u.U. nicht mehr per Skript gesichert werden können, da das Skript ggf. an Serverrestriktionen stößt! </a:t>
            </a:r>
          </a:p>
          <a:p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Folgende Schritte sind notwendig:</a:t>
            </a:r>
            <a:endParaRPr lang="de-DE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1. Legen Sie im FTP-Hauptverzeichnis Ihrer Domain einen Unterordner "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" an.</a:t>
            </a:r>
          </a:p>
          <a:p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2. Geben Sie über Ihr FTP-Programm dem Ordner eine Schreibberechtigung (CHMOD) von 777.</a:t>
            </a:r>
          </a:p>
          <a:p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3. Erstellen Sie in dem Ordner eine PHP-Datei (</a:t>
            </a:r>
            <a:r>
              <a:rPr lang="de-DE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db_backup.phpx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 mit folgendem Inhalt 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D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Siehe Script.</a:t>
            </a:r>
          </a:p>
          <a:p>
            <a:pPr marL="0" indent="0">
              <a:buNone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Backup der MySQL-Daten bei All-</a:t>
            </a:r>
            <a:r>
              <a:rPr lang="de-DE" dirty="0" err="1" smtClean="0"/>
              <a:t>Inkl</a:t>
            </a:r>
            <a:r>
              <a:rPr lang="de-DE" dirty="0" smtClean="0"/>
              <a:t>, Autor: Joachim Scholtysik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Backup der MySQL-Daten bei All-</a:t>
            </a:r>
            <a:r>
              <a:rPr lang="de-DE" dirty="0" err="1" smtClean="0"/>
              <a:t>Inkl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Bitte ändern Sie im Quellcode folgende 3 Zeilen:</a:t>
            </a:r>
          </a:p>
          <a:p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de-DE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db_name</a:t>
            </a: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"</a:t>
            </a:r>
            <a:r>
              <a:rPr lang="de-DE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IhreDatenBank</a:t>
            </a: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";</a:t>
            </a:r>
            <a:b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de-DE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db_passwd</a:t>
            </a: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"</a:t>
            </a:r>
            <a:r>
              <a:rPr lang="de-DE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IhrDatenBankPasswort</a:t>
            </a: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";</a:t>
            </a:r>
            <a:b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de-DE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bestaetigungsmail_adresse</a:t>
            </a: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"</a:t>
            </a:r>
            <a:r>
              <a:rPr lang="de-DE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IhreMailAdresse</a:t>
            </a: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";</a:t>
            </a:r>
          </a:p>
          <a:p>
            <a:pPr marL="0" indent="0">
              <a:buNone/>
            </a:pPr>
            <a:endParaRPr lang="de-DE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Den Datenbanknamen und das Datenbankpasswort entnehmen Sie Ihrem 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KAS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unter DATENBANK und setzen es in die jeweiligen Felder "</a:t>
            </a:r>
            <a:r>
              <a:rPr lang="de-DE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IhreDatenBank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" und "</a:t>
            </a:r>
            <a:r>
              <a:rPr lang="de-DE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IhrDatenBankPasswort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". Bei "</a:t>
            </a:r>
            <a:r>
              <a:rPr lang="de-DE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IhreMailAdresse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" setzen Sie bitte die E-Mail Adresse, an die Sie die Bestätigungsmail haben möchten, ein.</a:t>
            </a:r>
          </a:p>
          <a:p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4. Rufen Sie die URL </a:t>
            </a:r>
            <a:r>
              <a:rPr lang="de-DE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http://www.ihre-adresse-im-netz.de/backup/db_backup.phpx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auf. Das Backupskript wird gestartet, legt eine Datenbanksicherung Ihrer MySQL-Datenbank an und kopiert diese als gepackte Datei mit dem Namen z.B. dumpDATUM.sql.gz in den Ordner „</a:t>
            </a:r>
            <a:r>
              <a:rPr lang="de-DE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  <a:b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Es ist normal, dass das DB-Backup kleiner ist als Ihnen die Datenbankgröße im </a:t>
            </a:r>
            <a:r>
              <a:rPr lang="de-DE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PHPMyAdmin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angezeigt wird.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3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Backup der </a:t>
            </a:r>
            <a:r>
              <a:rPr lang="de-DE" dirty="0" smtClean="0"/>
              <a:t>MySQL</a:t>
            </a:r>
            <a:r>
              <a:rPr lang="de-DE" dirty="0" smtClean="0"/>
              <a:t>-Daten bei All-</a:t>
            </a:r>
            <a:r>
              <a:rPr lang="de-DE" dirty="0" err="1" smtClean="0"/>
              <a:t>Inkl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021" y="1340769"/>
            <a:ext cx="8229600" cy="4925144"/>
          </a:xfrm>
        </p:spPr>
        <p:txBody>
          <a:bodyPr>
            <a:normAutofit/>
          </a:bodyPr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Damit sind schon alle Einstellungen für das Script gemacht worden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hier ist es ratsam, je eine „.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htaccess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und „.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htpasswd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anzulegen.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Um automatisierte Backups erstellen zu lassen, habe ich im Kunden-Administrations-System (KAS) bei All-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einen Cron-Job angelegt:</a:t>
            </a: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Dieser Cron-Job beinhaltet folgende Einstellungen: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873" y="4137705"/>
            <a:ext cx="3887035" cy="204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Backup der </a:t>
            </a:r>
            <a:r>
              <a:rPr lang="de-DE" dirty="0" smtClean="0"/>
              <a:t>MySQL</a:t>
            </a:r>
            <a:r>
              <a:rPr lang="de-DE" dirty="0" smtClean="0"/>
              <a:t>-Daten bei All-</a:t>
            </a:r>
            <a:r>
              <a:rPr lang="de-DE" dirty="0" err="1" smtClean="0"/>
              <a:t>Inkl</a:t>
            </a:r>
            <a:r>
              <a:rPr lang="de-DE" dirty="0" smtClean="0"/>
              <a:t>, </a:t>
            </a:r>
            <a:r>
              <a:rPr lang="de-DE" dirty="0" smtClean="0"/>
              <a:t>Autor: Joachim Scholtysik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4</a:t>
            </a:fld>
            <a:endParaRPr 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7" y="2708920"/>
            <a:ext cx="80010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72434"/>
            <a:ext cx="3969014" cy="255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5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r>
              <a:rPr lang="de-DE" smtClean="0"/>
              <a:t>Backup der MySQL-Daten bei All-Inkl, Autor: Joachim Scholtysik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45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Bildschirmpräsentation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Backup der MySQL-Daten bei All-Inkl </vt:lpstr>
      <vt:lpstr>Backup der MySQL-Daten bei All-Inkl</vt:lpstr>
      <vt:lpstr>Backup der MySQL-Daten bei All-Inkl</vt:lpstr>
      <vt:lpstr>Backup der MySQL-Daten bei All-Inkl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Backup der FTP-Daten mit BYSU (Back Your Space Up von George Ruinelli)</dc:title>
  <dc:creator>joachim</dc:creator>
  <cp:lastModifiedBy>joachim</cp:lastModifiedBy>
  <cp:revision>12</cp:revision>
  <dcterms:created xsi:type="dcterms:W3CDTF">2014-09-10T08:23:35Z</dcterms:created>
  <dcterms:modified xsi:type="dcterms:W3CDTF">2014-09-10T10:21:23Z</dcterms:modified>
</cp:coreProperties>
</file>